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0" y="2482010"/>
            <a:ext cx="9151618" cy="122413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217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801" y="3284984"/>
            <a:ext cx="9144000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dirty="0" smtClean="0">
                <a:solidFill>
                  <a:schemeClr val="bg1"/>
                </a:solidFill>
              </a:rPr>
              <a:t>恳请专家老师批评指正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88258" y="1844824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谢谢观看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644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337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9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14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1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42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317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3914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</TotalTime>
  <Words>7</Words>
  <Application>Microsoft Office PowerPoint</Application>
  <PresentationFormat>全屏显示(4:3)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都市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姚圆</dc:creator>
  <cp:lastModifiedBy>admin</cp:lastModifiedBy>
  <cp:revision>6</cp:revision>
  <dcterms:created xsi:type="dcterms:W3CDTF">2018-01-05T06:43:33Z</dcterms:created>
  <dcterms:modified xsi:type="dcterms:W3CDTF">2018-01-05T14:06:38Z</dcterms:modified>
</cp:coreProperties>
</file>