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7" r:id="rId7"/>
    <p:sldId id="266" r:id="rId8"/>
    <p:sldId id="268" r:id="rId9"/>
    <p:sldId id="293" r:id="rId10"/>
    <p:sldId id="259" r:id="rId11"/>
    <p:sldId id="27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6F6F6"/>
    <a:srgbClr val="FF6699"/>
    <a:srgbClr val="AAABB3"/>
    <a:srgbClr val="FAFAFA"/>
    <a:srgbClr val="99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00933389902"/>
          <c:y val="0.0254718073405118"/>
          <c:w val="0.809503606279168"/>
          <c:h val="0.883640152830844"/>
        </c:manualLayout>
      </c:layout>
      <c:pieChart>
        <c:varyColors val="1"/>
        <c:ser>
          <c:idx val="0"/>
          <c:order val="0"/>
          <c:tx>
            <c:strRef>
              <c:f>[工作簿1]Sheet1!$B$1</c:f>
              <c:strCache>
                <c:ptCount val="1"/>
                <c:pt idx="0">
                  <c:v>百分比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[工作簿1]Sheet1!$A$2:$A$6</c:f>
              <c:strCache>
                <c:ptCount val="5"/>
                <c:pt idx="0">
                  <c:v>山地</c:v>
                </c:pt>
                <c:pt idx="1">
                  <c:v>高原</c:v>
                </c:pt>
                <c:pt idx="2">
                  <c:v>盆地</c:v>
                </c:pt>
                <c:pt idx="3">
                  <c:v>丘陵</c:v>
                </c:pt>
                <c:pt idx="4">
                  <c:v>平原</c:v>
                </c:pt>
              </c:strCache>
            </c:strRef>
          </c:cat>
          <c:val>
            <c:numRef>
              <c:f>[工作簿1]Sheet1!$B$2:$B$6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26</c:v>
                </c:pt>
                <c:pt idx="2">
                  <c:v>19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877000539471318"/>
          <c:y val="0.044228320018525"/>
          <c:w val="0.0661751483546125"/>
          <c:h val="0.93713094824591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4850" y="1122363"/>
            <a:ext cx="5772150" cy="2387600"/>
          </a:xfrm>
        </p:spPr>
        <p:txBody>
          <a:bodyPr anchor="b"/>
          <a:lstStyle>
            <a:lvl1pPr algn="l">
              <a:defRPr sz="6000">
                <a:solidFill>
                  <a:srgbClr val="FBFBFB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4850" y="3602038"/>
            <a:ext cx="57721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FBF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711624" y="1561541"/>
            <a:ext cx="6446837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3780183" y="1247775"/>
            <a:ext cx="4468468" cy="511175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2400" dirty="0">
              <a:solidFill>
                <a:srgbClr val="FBFBF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86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000" y="1249200"/>
            <a:ext cx="4467600" cy="511200"/>
          </a:xfrm>
        </p:spPr>
        <p:txBody>
          <a:bodyPr anchor="t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710800" y="1562400"/>
            <a:ext cx="6447600" cy="381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55954" y="900974"/>
            <a:ext cx="9052996" cy="4378928"/>
            <a:chOff x="1655954" y="900974"/>
            <a:chExt cx="9052996" cy="4378928"/>
          </a:xfrm>
        </p:grpSpPr>
        <p:sp>
          <p:nvSpPr>
            <p:cNvPr id="7" name="菱形 6"/>
            <p:cNvSpPr/>
            <p:nvPr userDrawn="1"/>
          </p:nvSpPr>
          <p:spPr>
            <a:xfrm>
              <a:off x="1849119" y="1689809"/>
              <a:ext cx="2801258" cy="280125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dirty="0">
                <a:solidFill>
                  <a:srgbClr val="FBFBFB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2844673" y="900974"/>
              <a:ext cx="1356215" cy="135621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 flipH="1">
              <a:off x="1655954" y="1305560"/>
              <a:ext cx="1581548" cy="158154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 userDrawn="1"/>
          </p:nvCxnSpPr>
          <p:spPr>
            <a:xfrm flipV="1">
              <a:off x="2452334" y="2624773"/>
              <a:ext cx="2655129" cy="265512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平行四边形 10"/>
            <p:cNvSpPr/>
            <p:nvPr userDrawn="1"/>
          </p:nvSpPr>
          <p:spPr>
            <a:xfrm>
              <a:off x="3249748" y="3655060"/>
              <a:ext cx="7459202" cy="604520"/>
            </a:xfrm>
            <a:prstGeom prst="parallelogram">
              <a:avLst>
                <a:gd name="adj" fmla="val 960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FBFBFB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0800" y="3654000"/>
            <a:ext cx="7459200" cy="604800"/>
          </a:xfrm>
        </p:spPr>
        <p:txBody>
          <a:bodyPr anchor="ctr" anchorCtr="0"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092521" y="1561541"/>
            <a:ext cx="4755976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441938" y="389013"/>
            <a:ext cx="9355016" cy="511175"/>
          </a:xfrm>
          <a:prstGeom prst="roundRect">
            <a:avLst/>
          </a:prstGeom>
          <a:solidFill>
            <a:schemeClr val="accent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sz="2400" dirty="0">
              <a:solidFill>
                <a:srgbClr val="FBFBF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78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6332736" y="1561541"/>
            <a:ext cx="4755976" cy="3814762"/>
          </a:xfrm>
          <a:prstGeom prst="roundRect">
            <a:avLst>
              <a:gd name="adj" fmla="val 6395"/>
            </a:avLst>
          </a:prstGeom>
          <a:solidFill>
            <a:srgbClr val="FCFCFC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endParaRPr lang="zh-CN" altLang="en-US" dirty="0">
              <a:solidFill>
                <a:srgbClr val="1C1C1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93" y="4842903"/>
            <a:ext cx="21256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1938" y="389013"/>
            <a:ext cx="9355016" cy="511176"/>
          </a:xfrm>
        </p:spPr>
        <p:txBody>
          <a:bodyPr anchor="ctr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166377" y="1561541"/>
            <a:ext cx="4603576" cy="38147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78456" y="1561541"/>
            <a:ext cx="4679776" cy="38147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724678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9920" y="724678"/>
            <a:ext cx="121920" cy="53025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05600" y="1123200"/>
            <a:ext cx="5770800" cy="2386800"/>
          </a:xfrm>
        </p:spPr>
        <p:txBody>
          <a:bodyPr anchor="b" anchorCtr="0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9509760" y="471805"/>
            <a:ext cx="184404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71805"/>
            <a:ext cx="85344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141C-C3AC-4E26-8E0A-3A317DFB1F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055B-5BEA-4B5F-A012-D630FB90DD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 rot="6930194">
            <a:off x="9416963" y="3956178"/>
            <a:ext cx="1199897" cy="3165950"/>
          </a:xfrm>
          <a:custGeom>
            <a:avLst/>
            <a:gdLst>
              <a:gd name="connsiteX0" fmla="*/ 1007807 w 2015614"/>
              <a:gd name="connsiteY0" fmla="*/ 0 h 4367958"/>
              <a:gd name="connsiteX1" fmla="*/ 1173272 w 2015614"/>
              <a:gd name="connsiteY1" fmla="*/ 150385 h 4367958"/>
              <a:gd name="connsiteX2" fmla="*/ 2015614 w 2015614"/>
              <a:gd name="connsiteY2" fmla="*/ 2183979 h 4367958"/>
              <a:gd name="connsiteX3" fmla="*/ 1173272 w 2015614"/>
              <a:gd name="connsiteY3" fmla="*/ 4217573 h 4367958"/>
              <a:gd name="connsiteX4" fmla="*/ 1007808 w 2015614"/>
              <a:gd name="connsiteY4" fmla="*/ 4367958 h 4367958"/>
              <a:gd name="connsiteX5" fmla="*/ 842342 w 2015614"/>
              <a:gd name="connsiteY5" fmla="*/ 4217572 h 4367958"/>
              <a:gd name="connsiteX6" fmla="*/ 0 w 2015614"/>
              <a:gd name="connsiteY6" fmla="*/ 2183978 h 4367958"/>
              <a:gd name="connsiteX7" fmla="*/ 842342 w 2015614"/>
              <a:gd name="connsiteY7" fmla="*/ 150384 h 436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close/>
              </a:path>
            </a:pathLst>
          </a:custGeom>
          <a:solidFill>
            <a:srgbClr val="D3FA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5400000">
            <a:off x="-3386238" y="29713"/>
            <a:ext cx="11514278" cy="6743327"/>
            <a:chOff x="-5343060" y="-3962027"/>
            <a:chExt cx="22838079" cy="13375101"/>
          </a:xfrm>
        </p:grpSpPr>
        <p:grpSp>
          <p:nvGrpSpPr>
            <p:cNvPr id="6" name="花1"/>
            <p:cNvGrpSpPr/>
            <p:nvPr/>
          </p:nvGrpSpPr>
          <p:grpSpPr>
            <a:xfrm>
              <a:off x="1859121" y="3546988"/>
              <a:ext cx="8526317" cy="4848472"/>
              <a:chOff x="1859121" y="3429000"/>
              <a:chExt cx="8526317" cy="4848472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5088193" y="3429000"/>
                <a:ext cx="2015614" cy="4367958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56600">
                    <a:srgbClr val="ADB5DD">
                      <a:alpha val="35000"/>
                    </a:srgbClr>
                  </a:gs>
                  <a:gs pos="0">
                    <a:srgbClr val="C1FFEF">
                      <a:alpha val="49804"/>
                    </a:srgbClr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19862953">
                <a:off x="4038181" y="3686122"/>
                <a:ext cx="2015614" cy="4367958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56600">
                    <a:srgbClr val="ADB5DD">
                      <a:alpha val="35000"/>
                    </a:srgbClr>
                  </a:gs>
                  <a:gs pos="0">
                    <a:srgbClr val="C1FFEF">
                      <a:alpha val="49804"/>
                    </a:srgbClr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1791145">
                <a:off x="6081931" y="3648293"/>
                <a:ext cx="2015614" cy="4367958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56600">
                    <a:srgbClr val="ADB5DD">
                      <a:alpha val="35000"/>
                    </a:srgbClr>
                  </a:gs>
                  <a:gs pos="0">
                    <a:srgbClr val="C1FFEF">
                      <a:alpha val="49804"/>
                    </a:srgbClr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rot="3361456">
                <a:off x="6916490" y="4377466"/>
                <a:ext cx="2015614" cy="4367958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56600">
                    <a:srgbClr val="ADB5DD">
                      <a:alpha val="35000"/>
                    </a:srgbClr>
                  </a:gs>
                  <a:gs pos="0">
                    <a:srgbClr val="C1FFEF">
                      <a:alpha val="49804"/>
                    </a:srgbClr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rot="18029728">
                <a:off x="3346961" y="4377776"/>
                <a:ext cx="2015614" cy="4367958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56600">
                    <a:srgbClr val="ADB5DD">
                      <a:alpha val="35000"/>
                    </a:srgbClr>
                  </a:gs>
                  <a:gs pos="0">
                    <a:srgbClr val="C1FFEF">
                      <a:alpha val="49804"/>
                    </a:srgbClr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4636883">
                <a:off x="7193652" y="5085686"/>
                <a:ext cx="2015614" cy="4367958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56600">
                    <a:srgbClr val="ADB5DD">
                      <a:alpha val="35000"/>
                    </a:srgbClr>
                  </a:gs>
                  <a:gs pos="0">
                    <a:srgbClr val="C1FFEF">
                      <a:alpha val="49804"/>
                    </a:srgbClr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16978576">
                <a:off x="3035293" y="5077119"/>
                <a:ext cx="2015614" cy="4367958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56600">
                    <a:srgbClr val="ADB5DD">
                      <a:alpha val="35000"/>
                    </a:srgbClr>
                  </a:gs>
                  <a:gs pos="0">
                    <a:srgbClr val="C1FFEF">
                      <a:alpha val="49804"/>
                    </a:srgbClr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花2"/>
            <p:cNvGrpSpPr/>
            <p:nvPr/>
          </p:nvGrpSpPr>
          <p:grpSpPr>
            <a:xfrm>
              <a:off x="-389727" y="1491439"/>
              <a:ext cx="12996258" cy="7478907"/>
              <a:chOff x="-389727" y="1373451"/>
              <a:chExt cx="12996258" cy="7478907"/>
            </a:xfrm>
          </p:grpSpPr>
          <p:sp>
            <p:nvSpPr>
              <p:cNvPr id="32" name="任意多边形 31"/>
              <p:cNvSpPr/>
              <p:nvPr/>
            </p:nvSpPr>
            <p:spPr>
              <a:xfrm rot="20738027">
                <a:off x="4131678" y="1398019"/>
                <a:ext cx="2319644" cy="6516445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77000">
                    <a:srgbClr val="9FB7DD">
                      <a:alpha val="20000"/>
                    </a:srgbClr>
                  </a:gs>
                  <a:gs pos="0">
                    <a:srgbClr val="A1DBB3">
                      <a:alpha val="50000"/>
                    </a:srgbClr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rot="852536">
                <a:off x="5736820" y="1373451"/>
                <a:ext cx="2319644" cy="6516445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77000">
                    <a:srgbClr val="9FB7DD">
                      <a:alpha val="20000"/>
                    </a:srgbClr>
                  </a:gs>
                  <a:gs pos="0">
                    <a:srgbClr val="A1DBB3">
                      <a:alpha val="50000"/>
                    </a:srgbClr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2517796">
                <a:off x="7178662" y="2080056"/>
                <a:ext cx="2319644" cy="6516445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53000">
                    <a:srgbClr val="86A4D4">
                      <a:alpha val="20000"/>
                    </a:srgbClr>
                  </a:gs>
                  <a:gs pos="0">
                    <a:srgbClr val="85D19D">
                      <a:alpha val="60000"/>
                    </a:srgbClr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19054139">
                <a:off x="2747823" y="2122596"/>
                <a:ext cx="2319644" cy="6516445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53000">
                    <a:srgbClr val="86A4D4">
                      <a:alpha val="20000"/>
                    </a:srgbClr>
                  </a:gs>
                  <a:gs pos="0">
                    <a:srgbClr val="85D19D">
                      <a:alpha val="60000"/>
                    </a:srgbClr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7559371">
                <a:off x="1848075" y="3501639"/>
                <a:ext cx="2319644" cy="6516445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9ECE">
                      <a:alpha val="50000"/>
                    </a:srgbClr>
                  </a:gs>
                  <a:gs pos="100000">
                    <a:srgbClr val="8E7ECC">
                      <a:alpha val="2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rot="4135283">
                <a:off x="8014973" y="3462129"/>
                <a:ext cx="2319644" cy="6516445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9ECE">
                      <a:alpha val="50000"/>
                    </a:srgbClr>
                  </a:gs>
                  <a:gs pos="100000">
                    <a:srgbClr val="8E7ECC">
                      <a:alpha val="2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5400000">
                <a:off x="8188487" y="4434313"/>
                <a:ext cx="2319644" cy="6516445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7100">
                    <a:srgbClr val="9EB3DC">
                      <a:alpha val="20000"/>
                    </a:srgbClr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rot="16372431">
                <a:off x="1708674" y="4330668"/>
                <a:ext cx="2319644" cy="6516445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10600">
                    <a:srgbClr val="9DB0DB">
                      <a:alpha val="20000"/>
                    </a:srgbClr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花3"/>
            <p:cNvGrpSpPr/>
            <p:nvPr/>
          </p:nvGrpSpPr>
          <p:grpSpPr>
            <a:xfrm>
              <a:off x="-3145042" y="-1414243"/>
              <a:ext cx="18624069" cy="10634847"/>
              <a:chOff x="-3145042" y="-1532231"/>
              <a:chExt cx="18624069" cy="10634847"/>
            </a:xfrm>
          </p:grpSpPr>
          <p:sp>
            <p:nvSpPr>
              <p:cNvPr id="25" name="任意多边形 24"/>
              <p:cNvSpPr/>
              <p:nvPr/>
            </p:nvSpPr>
            <p:spPr>
              <a:xfrm rot="1690499">
                <a:off x="6526961" y="-940137"/>
                <a:ext cx="3551344" cy="927991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47000">
                    <a:srgbClr val="50BBD4">
                      <a:alpha val="30000"/>
                    </a:srgbClr>
                  </a:gs>
                  <a:gs pos="0">
                    <a:srgbClr val="75FFBA">
                      <a:alpha val="20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4339025" y="-1532231"/>
                <a:ext cx="3551344" cy="927991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47000">
                    <a:srgbClr val="52CAB3">
                      <a:alpha val="20000"/>
                    </a:srgbClr>
                  </a:gs>
                  <a:gs pos="0">
                    <a:srgbClr val="75FFBA">
                      <a:alpha val="20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19892438">
                <a:off x="2131972" y="-936972"/>
                <a:ext cx="3551344" cy="927991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47000">
                    <a:srgbClr val="50BBD4">
                      <a:alpha val="30000"/>
                    </a:srgbClr>
                  </a:gs>
                  <a:gs pos="0">
                    <a:srgbClr val="75FFBA">
                      <a:alpha val="20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3302765">
                <a:off x="8173152" y="550986"/>
                <a:ext cx="3551344" cy="927991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47000">
                    <a:srgbClr val="229DD4">
                      <a:alpha val="29804"/>
                    </a:srgbClr>
                  </a:gs>
                  <a:gs pos="0">
                    <a:srgbClr val="75FFBA">
                      <a:alpha val="10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8136260">
                <a:off x="672304" y="621968"/>
                <a:ext cx="3551344" cy="927991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47000">
                    <a:srgbClr val="229DD4">
                      <a:alpha val="29804"/>
                    </a:srgbClr>
                  </a:gs>
                  <a:gs pos="0">
                    <a:srgbClr val="75FFBA">
                      <a:alpha val="10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6617164">
                <a:off x="-280759" y="2629710"/>
                <a:ext cx="3551344" cy="927991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A4D4">
                      <a:alpha val="20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5131813">
                <a:off x="9063400" y="2686989"/>
                <a:ext cx="3551344" cy="927991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A4D4">
                      <a:alpha val="20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花4"/>
            <p:cNvGrpSpPr/>
            <p:nvPr/>
          </p:nvGrpSpPr>
          <p:grpSpPr>
            <a:xfrm>
              <a:off x="-5343060" y="-3962027"/>
              <a:ext cx="22838079" cy="13375101"/>
              <a:chOff x="-5343060" y="-4080015"/>
              <a:chExt cx="22838079" cy="13375101"/>
            </a:xfrm>
          </p:grpSpPr>
          <p:sp>
            <p:nvSpPr>
              <p:cNvPr id="19" name="任意多边形 18"/>
              <p:cNvSpPr/>
              <p:nvPr/>
            </p:nvSpPr>
            <p:spPr>
              <a:xfrm rot="20648648">
                <a:off x="2646809" y="-3991015"/>
                <a:ext cx="3586635" cy="1190746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5AF878">
                      <a:alpha val="15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75034">
                <a:off x="6054006" y="-4080015"/>
                <a:ext cx="3586635" cy="1190746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5AF878">
                      <a:alpha val="25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2492382">
                <a:off x="8262931" y="-2612376"/>
                <a:ext cx="3586635" cy="1190746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9D1AB">
                      <a:alpha val="15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8948373">
                <a:off x="216173" y="-2612374"/>
                <a:ext cx="3586635" cy="1190746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9D1AB">
                      <a:alpha val="15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4080311">
                <a:off x="9747971" y="-477004"/>
                <a:ext cx="3586635" cy="1190746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A80D0">
                      <a:alpha val="14902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7262051">
                <a:off x="-1182648" y="-62449"/>
                <a:ext cx="3586635" cy="11907460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A80D0">
                      <a:alpha val="14902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993439" y="4630880"/>
              <a:ext cx="6171429" cy="3725279"/>
              <a:chOff x="2993439" y="4630880"/>
              <a:chExt cx="6171429" cy="3725279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5805166" y="4630880"/>
                <a:ext cx="595327" cy="3357947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1072922">
                <a:off x="6319816" y="4729971"/>
                <a:ext cx="595327" cy="3357947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20479144">
                <a:off x="5292991" y="4751348"/>
                <a:ext cx="595327" cy="3357947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888215">
                <a:off x="6682185" y="4992537"/>
                <a:ext cx="595327" cy="3357947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 rot="19502102">
                <a:off x="4898947" y="4998212"/>
                <a:ext cx="595327" cy="3357947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2750473">
                <a:off x="6921793" y="5260766"/>
                <a:ext cx="595327" cy="3357947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3552967">
                <a:off x="7188231" y="5502371"/>
                <a:ext cx="595327" cy="3357947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rot="18615097">
                <a:off x="4571391" y="5292408"/>
                <a:ext cx="595327" cy="3357947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17950328">
                <a:off x="4374749" y="5584427"/>
                <a:ext cx="595327" cy="3357947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3610" y="1327150"/>
            <a:ext cx="10010775" cy="1379220"/>
          </a:xfrm>
          <a:effectLst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第二单元 </a:t>
            </a:r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44980" y="3076575"/>
            <a:ext cx="8702675" cy="951230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第一课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17435" y="5314315"/>
            <a:ext cx="4467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参赛选手：</a:t>
            </a:r>
            <a:endParaRPr lang="en-US" altLang="zh-CN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 rot="3230023">
            <a:off x="10397876" y="2071362"/>
            <a:ext cx="507058" cy="1272584"/>
          </a:xfrm>
          <a:custGeom>
            <a:avLst/>
            <a:gdLst>
              <a:gd name="connsiteX0" fmla="*/ 1007807 w 2015614"/>
              <a:gd name="connsiteY0" fmla="*/ 0 h 4367958"/>
              <a:gd name="connsiteX1" fmla="*/ 1173272 w 2015614"/>
              <a:gd name="connsiteY1" fmla="*/ 150385 h 4367958"/>
              <a:gd name="connsiteX2" fmla="*/ 2015614 w 2015614"/>
              <a:gd name="connsiteY2" fmla="*/ 2183979 h 4367958"/>
              <a:gd name="connsiteX3" fmla="*/ 1173272 w 2015614"/>
              <a:gd name="connsiteY3" fmla="*/ 4217573 h 4367958"/>
              <a:gd name="connsiteX4" fmla="*/ 1007808 w 2015614"/>
              <a:gd name="connsiteY4" fmla="*/ 4367958 h 4367958"/>
              <a:gd name="connsiteX5" fmla="*/ 842342 w 2015614"/>
              <a:gd name="connsiteY5" fmla="*/ 4217572 h 4367958"/>
              <a:gd name="connsiteX6" fmla="*/ 0 w 2015614"/>
              <a:gd name="connsiteY6" fmla="*/ 2183978 h 4367958"/>
              <a:gd name="connsiteX7" fmla="*/ 842342 w 2015614"/>
              <a:gd name="connsiteY7" fmla="*/ 150384 h 436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close/>
              </a:path>
            </a:pathLst>
          </a:custGeom>
          <a:gradFill>
            <a:gsLst>
              <a:gs pos="31000">
                <a:srgbClr val="09D1AB">
                  <a:alpha val="15000"/>
                </a:srgbClr>
              </a:gs>
              <a:gs pos="100000">
                <a:srgbClr val="6E7DC3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1720" y="2339975"/>
            <a:ext cx="7528560" cy="34150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恳请专家批评指正</a:t>
            </a:r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 YOU</a:t>
            </a:r>
            <a:endParaRPr lang="en-US" altLang="zh-CN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9" name="任意多边形 68"/>
          <p:cNvSpPr/>
          <p:nvPr/>
        </p:nvSpPr>
        <p:spPr>
          <a:xfrm rot="13339749">
            <a:off x="973628" y="4362508"/>
            <a:ext cx="1326876" cy="2024399"/>
          </a:xfrm>
          <a:custGeom>
            <a:avLst/>
            <a:gdLst>
              <a:gd name="connsiteX0" fmla="*/ 1007807 w 2015614"/>
              <a:gd name="connsiteY0" fmla="*/ 0 h 4367958"/>
              <a:gd name="connsiteX1" fmla="*/ 1173272 w 2015614"/>
              <a:gd name="connsiteY1" fmla="*/ 150385 h 4367958"/>
              <a:gd name="connsiteX2" fmla="*/ 2015614 w 2015614"/>
              <a:gd name="connsiteY2" fmla="*/ 2183979 h 4367958"/>
              <a:gd name="connsiteX3" fmla="*/ 1173272 w 2015614"/>
              <a:gd name="connsiteY3" fmla="*/ 4217573 h 4367958"/>
              <a:gd name="connsiteX4" fmla="*/ 1007808 w 2015614"/>
              <a:gd name="connsiteY4" fmla="*/ 4367958 h 4367958"/>
              <a:gd name="connsiteX5" fmla="*/ 842342 w 2015614"/>
              <a:gd name="connsiteY5" fmla="*/ 4217572 h 4367958"/>
              <a:gd name="connsiteX6" fmla="*/ 0 w 2015614"/>
              <a:gd name="connsiteY6" fmla="*/ 2183978 h 4367958"/>
              <a:gd name="connsiteX7" fmla="*/ 842342 w 2015614"/>
              <a:gd name="connsiteY7" fmla="*/ 150384 h 436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close/>
              </a:path>
            </a:pathLst>
          </a:custGeom>
          <a:solidFill>
            <a:srgbClr val="E3FB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rot="12345969">
            <a:off x="10362202" y="4013319"/>
            <a:ext cx="417234" cy="1397640"/>
          </a:xfrm>
          <a:custGeom>
            <a:avLst/>
            <a:gdLst>
              <a:gd name="connsiteX0" fmla="*/ 1007807 w 2015614"/>
              <a:gd name="connsiteY0" fmla="*/ 0 h 4367958"/>
              <a:gd name="connsiteX1" fmla="*/ 1173272 w 2015614"/>
              <a:gd name="connsiteY1" fmla="*/ 150385 h 4367958"/>
              <a:gd name="connsiteX2" fmla="*/ 2015614 w 2015614"/>
              <a:gd name="connsiteY2" fmla="*/ 2183979 h 4367958"/>
              <a:gd name="connsiteX3" fmla="*/ 1173272 w 2015614"/>
              <a:gd name="connsiteY3" fmla="*/ 4217573 h 4367958"/>
              <a:gd name="connsiteX4" fmla="*/ 1007808 w 2015614"/>
              <a:gd name="connsiteY4" fmla="*/ 4367958 h 4367958"/>
              <a:gd name="connsiteX5" fmla="*/ 842342 w 2015614"/>
              <a:gd name="connsiteY5" fmla="*/ 4217572 h 4367958"/>
              <a:gd name="connsiteX6" fmla="*/ 0 w 2015614"/>
              <a:gd name="connsiteY6" fmla="*/ 2183978 h 4367958"/>
              <a:gd name="connsiteX7" fmla="*/ 842342 w 2015614"/>
              <a:gd name="connsiteY7" fmla="*/ 150384 h 436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close/>
              </a:path>
            </a:pathLst>
          </a:custGeom>
          <a:solidFill>
            <a:srgbClr val="D7F5E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762921" y="2740844"/>
            <a:ext cx="1331917" cy="1230157"/>
            <a:chOff x="612714" y="5338808"/>
            <a:chExt cx="821284" cy="758537"/>
          </a:xfrm>
        </p:grpSpPr>
        <p:grpSp>
          <p:nvGrpSpPr>
            <p:cNvPr id="52" name="组合 51"/>
            <p:cNvGrpSpPr/>
            <p:nvPr/>
          </p:nvGrpSpPr>
          <p:grpSpPr>
            <a:xfrm>
              <a:off x="612714" y="5338808"/>
              <a:ext cx="821284" cy="642892"/>
              <a:chOff x="491004" y="4154674"/>
              <a:chExt cx="945409" cy="740056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491004" y="4154674"/>
                <a:ext cx="945409" cy="629359"/>
                <a:chOff x="427929" y="2964755"/>
                <a:chExt cx="945409" cy="629359"/>
              </a:xfrm>
            </p:grpSpPr>
            <p:sp>
              <p:nvSpPr>
                <p:cNvPr id="56" name="任意多边形 55"/>
                <p:cNvSpPr/>
                <p:nvPr/>
              </p:nvSpPr>
              <p:spPr>
                <a:xfrm rot="18453518">
                  <a:off x="712286" y="2680398"/>
                  <a:ext cx="376696" cy="945409"/>
                </a:xfrm>
                <a:custGeom>
                  <a:avLst/>
                  <a:gdLst>
                    <a:gd name="connsiteX0" fmla="*/ 1007807 w 2015614"/>
                    <a:gd name="connsiteY0" fmla="*/ 0 h 4367958"/>
                    <a:gd name="connsiteX1" fmla="*/ 1173272 w 2015614"/>
                    <a:gd name="connsiteY1" fmla="*/ 150385 h 4367958"/>
                    <a:gd name="connsiteX2" fmla="*/ 2015614 w 2015614"/>
                    <a:gd name="connsiteY2" fmla="*/ 2183979 h 4367958"/>
                    <a:gd name="connsiteX3" fmla="*/ 1173272 w 2015614"/>
                    <a:gd name="connsiteY3" fmla="*/ 4217573 h 4367958"/>
                    <a:gd name="connsiteX4" fmla="*/ 1007808 w 2015614"/>
                    <a:gd name="connsiteY4" fmla="*/ 4367958 h 4367958"/>
                    <a:gd name="connsiteX5" fmla="*/ 842342 w 2015614"/>
                    <a:gd name="connsiteY5" fmla="*/ 4217572 h 4367958"/>
                    <a:gd name="connsiteX6" fmla="*/ 0 w 2015614"/>
                    <a:gd name="connsiteY6" fmla="*/ 2183978 h 4367958"/>
                    <a:gd name="connsiteX7" fmla="*/ 842342 w 2015614"/>
                    <a:gd name="connsiteY7" fmla="*/ 150384 h 436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close/>
                    </a:path>
                  </a:pathLst>
                </a:custGeom>
                <a:gradFill>
                  <a:gsLst>
                    <a:gs pos="31000">
                      <a:srgbClr val="09D1AB">
                        <a:alpha val="15000"/>
                      </a:srgbClr>
                    </a:gs>
                    <a:gs pos="100000">
                      <a:srgbClr val="6E7DC3">
                        <a:alpha val="50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 rot="16200000">
                  <a:off x="719645" y="3042462"/>
                  <a:ext cx="314355" cy="788949"/>
                </a:xfrm>
                <a:custGeom>
                  <a:avLst/>
                  <a:gdLst>
                    <a:gd name="connsiteX0" fmla="*/ 1007807 w 2015614"/>
                    <a:gd name="connsiteY0" fmla="*/ 0 h 4367958"/>
                    <a:gd name="connsiteX1" fmla="*/ 1173272 w 2015614"/>
                    <a:gd name="connsiteY1" fmla="*/ 150385 h 4367958"/>
                    <a:gd name="connsiteX2" fmla="*/ 2015614 w 2015614"/>
                    <a:gd name="connsiteY2" fmla="*/ 2183979 h 4367958"/>
                    <a:gd name="connsiteX3" fmla="*/ 1173272 w 2015614"/>
                    <a:gd name="connsiteY3" fmla="*/ 4217573 h 4367958"/>
                    <a:gd name="connsiteX4" fmla="*/ 1007808 w 2015614"/>
                    <a:gd name="connsiteY4" fmla="*/ 4367958 h 4367958"/>
                    <a:gd name="connsiteX5" fmla="*/ 842342 w 2015614"/>
                    <a:gd name="connsiteY5" fmla="*/ 4217572 h 4367958"/>
                    <a:gd name="connsiteX6" fmla="*/ 0 w 2015614"/>
                    <a:gd name="connsiteY6" fmla="*/ 2183978 h 4367958"/>
                    <a:gd name="connsiteX7" fmla="*/ 842342 w 2015614"/>
                    <a:gd name="connsiteY7" fmla="*/ 150384 h 436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close/>
                    </a:path>
                  </a:pathLst>
                </a:custGeom>
                <a:gradFill>
                  <a:gsLst>
                    <a:gs pos="31000">
                      <a:srgbClr val="09D1AB">
                        <a:alpha val="15000"/>
                      </a:srgbClr>
                    </a:gs>
                    <a:gs pos="100000">
                      <a:srgbClr val="6E7DC3">
                        <a:alpha val="50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5" name="任意多边形 54"/>
              <p:cNvSpPr/>
              <p:nvPr/>
            </p:nvSpPr>
            <p:spPr>
              <a:xfrm rot="14363807">
                <a:off x="970960" y="4493742"/>
                <a:ext cx="228500" cy="573475"/>
              </a:xfrm>
              <a:custGeom>
                <a:avLst/>
                <a:gdLst>
                  <a:gd name="connsiteX0" fmla="*/ 1007807 w 2015614"/>
                  <a:gd name="connsiteY0" fmla="*/ 0 h 4367958"/>
                  <a:gd name="connsiteX1" fmla="*/ 1173272 w 2015614"/>
                  <a:gd name="connsiteY1" fmla="*/ 150385 h 4367958"/>
                  <a:gd name="connsiteX2" fmla="*/ 2015614 w 2015614"/>
                  <a:gd name="connsiteY2" fmla="*/ 2183979 h 4367958"/>
                  <a:gd name="connsiteX3" fmla="*/ 1173272 w 2015614"/>
                  <a:gd name="connsiteY3" fmla="*/ 4217573 h 4367958"/>
                  <a:gd name="connsiteX4" fmla="*/ 1007808 w 2015614"/>
                  <a:gd name="connsiteY4" fmla="*/ 4367958 h 4367958"/>
                  <a:gd name="connsiteX5" fmla="*/ 842342 w 2015614"/>
                  <a:gd name="connsiteY5" fmla="*/ 4217572 h 4367958"/>
                  <a:gd name="connsiteX6" fmla="*/ 0 w 2015614"/>
                  <a:gd name="connsiteY6" fmla="*/ 2183978 h 4367958"/>
                  <a:gd name="connsiteX7" fmla="*/ 842342 w 2015614"/>
                  <a:gd name="connsiteY7" fmla="*/ 150384 h 43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9D1AB">
                      <a:alpha val="15000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 rot="12505876">
              <a:off x="1183270" y="5723511"/>
              <a:ext cx="148954" cy="373834"/>
            </a:xfrm>
            <a:custGeom>
              <a:avLst/>
              <a:gdLst>
                <a:gd name="connsiteX0" fmla="*/ 1007807 w 2015614"/>
                <a:gd name="connsiteY0" fmla="*/ 0 h 4367958"/>
                <a:gd name="connsiteX1" fmla="*/ 1173272 w 2015614"/>
                <a:gd name="connsiteY1" fmla="*/ 150385 h 4367958"/>
                <a:gd name="connsiteX2" fmla="*/ 2015614 w 2015614"/>
                <a:gd name="connsiteY2" fmla="*/ 2183979 h 4367958"/>
                <a:gd name="connsiteX3" fmla="*/ 1173272 w 2015614"/>
                <a:gd name="connsiteY3" fmla="*/ 4217573 h 4367958"/>
                <a:gd name="connsiteX4" fmla="*/ 1007808 w 2015614"/>
                <a:gd name="connsiteY4" fmla="*/ 4367958 h 4367958"/>
                <a:gd name="connsiteX5" fmla="*/ 842342 w 2015614"/>
                <a:gd name="connsiteY5" fmla="*/ 4217572 h 4367958"/>
                <a:gd name="connsiteX6" fmla="*/ 0 w 2015614"/>
                <a:gd name="connsiteY6" fmla="*/ 2183978 h 4367958"/>
                <a:gd name="connsiteX7" fmla="*/ 842342 w 2015614"/>
                <a:gd name="connsiteY7" fmla="*/ 150384 h 43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close/>
                </a:path>
              </a:pathLst>
            </a:custGeom>
            <a:gradFill>
              <a:gsLst>
                <a:gs pos="31000">
                  <a:srgbClr val="09D1AB">
                    <a:alpha val="1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3320" y="1238885"/>
            <a:ext cx="4620895" cy="588010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华文楷体" panose="02010600040101010101" charset="-122"/>
                <a:ea typeface="华文楷体" panose="02010600040101010101" charset="-122"/>
              </a:rPr>
              <a:t>分享</a:t>
            </a:r>
            <a:endParaRPr lang="zh-CN" altLang="en-US" sz="36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6705" y="1826895"/>
            <a:ext cx="6498590" cy="3046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世界之大</a:t>
            </a:r>
            <a:endParaRPr lang="zh-CN" altLang="en-US" sz="4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4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13" name="图片 12" descr="3ca704087bf40ad1a65cd70a572c11dfabecceff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7255" y="4065905"/>
            <a:ext cx="2703830" cy="270383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375"/>
          <p:cNvSpPr>
            <a:spLocks noChangeShapeType="1"/>
          </p:cNvSpPr>
          <p:nvPr/>
        </p:nvSpPr>
        <p:spPr bwMode="auto">
          <a:xfrm>
            <a:off x="230076" y="951611"/>
            <a:ext cx="11639867" cy="14164"/>
          </a:xfrm>
          <a:prstGeom prst="line">
            <a:avLst/>
          </a:prstGeom>
          <a:noFill/>
          <a:ln w="12700" cmpd="sng">
            <a:solidFill>
              <a:schemeClr val="accent5">
                <a:lumMod val="60000"/>
                <a:lumOff val="40000"/>
              </a:schemeClr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604617" y="339724"/>
            <a:ext cx="269732" cy="23252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 rot="1110499">
            <a:off x="340379" y="392948"/>
            <a:ext cx="447014" cy="39346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74139" y="721282"/>
            <a:ext cx="127718" cy="11010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1094740" y="226696"/>
            <a:ext cx="10350500" cy="72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一、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9740" y="2306320"/>
            <a:ext cx="40817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、五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zh-CN" altLang="en-US" sz="2800" dirty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1</a:t>
            </a:r>
            <a:r>
              <a:rPr lang="zh-CN" altLang="en-US" sz="2800" dirty="0">
                <a:sym typeface="+mn-ea"/>
              </a:rPr>
              <a:t>）山</a:t>
            </a:r>
            <a:endParaRPr lang="zh-CN" altLang="en-US" sz="2800" dirty="0"/>
          </a:p>
        </p:txBody>
      </p:sp>
      <p:pic>
        <p:nvPicPr>
          <p:cNvPr id="20" name="图片 19" descr="timgX6Q1Z54B"/>
          <p:cNvPicPr>
            <a:picLocks noChangeAspect="1"/>
          </p:cNvPicPr>
          <p:nvPr/>
        </p:nvPicPr>
        <p:blipFill>
          <a:blip r:embed="rId1"/>
          <a:srcRect r="15003" b="7983"/>
          <a:stretch>
            <a:fillRect/>
          </a:stretch>
        </p:blipFill>
        <p:spPr>
          <a:xfrm>
            <a:off x="5082540" y="2776220"/>
            <a:ext cx="5570855" cy="402082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60375" y="948974"/>
            <a:ext cx="109848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en-US" sz="2800" dirty="0"/>
              <a:t>、地：</a:t>
            </a:r>
            <a:endParaRPr lang="zh-CN" altLang="en-US" sz="2800" dirty="0"/>
          </a:p>
        </p:txBody>
      </p:sp>
      <p:pic>
        <p:nvPicPr>
          <p:cNvPr id="27" name="图片 26" descr="20140925100624_CTUPf_thumb_700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0" y="3755390"/>
            <a:ext cx="3041650" cy="3041650"/>
          </a:xfrm>
          <a:prstGeom prst="rect">
            <a:avLst/>
          </a:prstGeom>
        </p:spPr>
      </p:pic>
      <p:sp>
        <p:nvSpPr>
          <p:cNvPr id="28" name="云形标注 27"/>
          <p:cNvSpPr/>
          <p:nvPr/>
        </p:nvSpPr>
        <p:spPr>
          <a:xfrm rot="1020000">
            <a:off x="8319135" y="2235200"/>
            <a:ext cx="2699385" cy="2386965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86800" y="3168015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我想去看看！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7270" y="1689100"/>
            <a:ext cx="10157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  <a:sym typeface="+mn-ea"/>
              </a:rPr>
              <a:t>地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25" grpId="0"/>
      <p:bldP spid="25" grpId="1"/>
      <p:bldP spid="25" grpId="2"/>
      <p:bldP spid="25" grpId="3"/>
      <p:bldP spid="25" grpId="4"/>
      <p:bldP spid="25" grpId="5"/>
      <p:bldP spid="25" grpId="6"/>
      <p:bldP spid="25" grpId="7"/>
      <p:bldP spid="25" grpId="8"/>
      <p:bldP spid="25" grpId="9"/>
      <p:bldP spid="25" grpId="10"/>
      <p:bldP spid="25" grpId="11"/>
      <p:bldP spid="25" grpId="12"/>
      <p:bldP spid="28" grpId="0" bldLvl="0" animBg="1"/>
      <p:bldP spid="28" grpId="1" bldLvl="0" animBg="1"/>
      <p:bldP spid="29" grpId="0"/>
      <p:bldP spid="29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604617" y="339724"/>
            <a:ext cx="269732" cy="23252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110499">
            <a:off x="340379" y="392948"/>
            <a:ext cx="447014" cy="39346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230074" y="737230"/>
            <a:ext cx="127718" cy="11010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直接连接符 375"/>
          <p:cNvSpPr>
            <a:spLocks noChangeShapeType="1"/>
          </p:cNvSpPr>
          <p:nvPr/>
        </p:nvSpPr>
        <p:spPr bwMode="auto">
          <a:xfrm>
            <a:off x="233886" y="968756"/>
            <a:ext cx="11639867" cy="14164"/>
          </a:xfrm>
          <a:prstGeom prst="line">
            <a:avLst/>
          </a:prstGeom>
          <a:noFill/>
          <a:ln w="12700" cmpd="sng">
            <a:solidFill>
              <a:schemeClr val="accent5">
                <a:lumMod val="60000"/>
                <a:lumOff val="40000"/>
              </a:schemeClr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1094740" y="226696"/>
            <a:ext cx="10350500" cy="72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一、</a:t>
            </a:r>
            <a:endParaRPr lang="zh-CN" altLang="en-US" sz="4000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355" y="1362710"/>
            <a:ext cx="5156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）盆</a:t>
            </a:r>
            <a:endParaRPr lang="zh-CN" altLang="en-US" sz="2800" dirty="0"/>
          </a:p>
        </p:txBody>
      </p:sp>
      <p:pic>
        <p:nvPicPr>
          <p:cNvPr id="25" name="图片 24" descr="timgZ0AGBAMT"/>
          <p:cNvPicPr>
            <a:picLocks noChangeAspect="1"/>
          </p:cNvPicPr>
          <p:nvPr/>
        </p:nvPicPr>
        <p:blipFill>
          <a:blip r:embed="rId1"/>
          <a:srcRect l="6458" t="12521" r="15423" b="10172"/>
          <a:stretch>
            <a:fillRect/>
          </a:stretch>
        </p:blipFill>
        <p:spPr>
          <a:xfrm>
            <a:off x="357505" y="2355850"/>
            <a:ext cx="5537835" cy="4075430"/>
          </a:xfrm>
          <a:prstGeom prst="rect">
            <a:avLst/>
          </a:prstGeom>
        </p:spPr>
      </p:pic>
      <p:pic>
        <p:nvPicPr>
          <p:cNvPr id="28" name="图片 27" descr="timgI07T5KYA"/>
          <p:cNvPicPr>
            <a:picLocks noChangeAspect="1"/>
          </p:cNvPicPr>
          <p:nvPr/>
        </p:nvPicPr>
        <p:blipFill>
          <a:blip r:embed="rId2"/>
          <a:srcRect l="25246" t="7973" r="2330" b="7925"/>
          <a:stretch>
            <a:fillRect/>
          </a:stretch>
        </p:blipFill>
        <p:spPr>
          <a:xfrm>
            <a:off x="6294755" y="2355850"/>
            <a:ext cx="5314950" cy="402209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003925" y="1362710"/>
            <a:ext cx="5156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）平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1" grpId="1"/>
      <p:bldP spid="21" grpId="2"/>
      <p:bldP spid="21" grpId="3"/>
      <p:bldP spid="21" grpId="4"/>
      <p:bldP spid="21" grpId="5"/>
      <p:bldP spid="21" grpId="6"/>
      <p:bldP spid="21" grpId="7"/>
      <p:bldP spid="21" grpId="8"/>
      <p:bldP spid="21" grpId="9"/>
      <p:bldP spid="21" grpId="10"/>
      <p:bldP spid="21" grpId="11"/>
      <p:bldP spid="21" grpId="12"/>
      <p:bldP spid="21" grpId="13"/>
      <p:bldP spid="21" grpId="14"/>
      <p:bldP spid="21" grpId="15"/>
      <p:bldP spid="21" grpId="16"/>
      <p:bldP spid="21" grpId="17"/>
      <p:bldP spid="21" grpId="18"/>
      <p:bldP spid="21" grpId="19"/>
      <p:bldP spid="21" grpId="20"/>
      <p:bldP spid="21" grpId="21"/>
      <p:bldP spid="21" grpId="22"/>
      <p:bldP spid="21" grpId="23"/>
      <p:bldP spid="21" grpId="24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>
            <a:off x="604617" y="339724"/>
            <a:ext cx="269732" cy="23252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 rot="1110499">
            <a:off x="340379" y="392948"/>
            <a:ext cx="447014" cy="39346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30074" y="737230"/>
            <a:ext cx="127718" cy="11010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直接连接符 375"/>
          <p:cNvSpPr>
            <a:spLocks noChangeShapeType="1"/>
          </p:cNvSpPr>
          <p:nvPr/>
        </p:nvSpPr>
        <p:spPr bwMode="auto">
          <a:xfrm>
            <a:off x="233886" y="968756"/>
            <a:ext cx="11639867" cy="14164"/>
          </a:xfrm>
          <a:prstGeom prst="line">
            <a:avLst/>
          </a:prstGeom>
          <a:noFill/>
          <a:ln w="12700" cmpd="sng">
            <a:solidFill>
              <a:schemeClr val="accent5">
                <a:lumMod val="60000"/>
                <a:lumOff val="40000"/>
              </a:schemeClr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1079500" y="226696"/>
            <a:ext cx="10350500" cy="72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一、</a:t>
            </a:r>
            <a:endParaRPr lang="zh-CN" altLang="en-US" sz="4000" b="1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5" name="图片 14" descr="timg9ESYISAF"/>
          <p:cNvPicPr>
            <a:picLocks noChangeAspect="1"/>
          </p:cNvPicPr>
          <p:nvPr/>
        </p:nvPicPr>
        <p:blipFill>
          <a:blip r:embed="rId1"/>
          <a:srcRect l="15905" t="16460" r="22552" b="14866"/>
          <a:stretch>
            <a:fillRect/>
          </a:stretch>
        </p:blipFill>
        <p:spPr>
          <a:xfrm>
            <a:off x="6473190" y="2233930"/>
            <a:ext cx="5400040" cy="40219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327140" y="1393825"/>
            <a:ext cx="4957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5</a:t>
            </a:r>
            <a:r>
              <a:rPr lang="zh-CN" altLang="en-US" sz="2800"/>
              <a:t>）高原</a:t>
            </a:r>
            <a:endParaRPr lang="zh-CN" altLang="en-US" sz="2800"/>
          </a:p>
        </p:txBody>
      </p:sp>
      <p:pic>
        <p:nvPicPr>
          <p:cNvPr id="24" name="图片 23" descr="timgRS1DIE42"/>
          <p:cNvPicPr>
            <a:picLocks noChangeAspect="1"/>
          </p:cNvPicPr>
          <p:nvPr/>
        </p:nvPicPr>
        <p:blipFill>
          <a:blip r:embed="rId2"/>
          <a:srcRect l="14161" t="4956" r="7436" b="5779"/>
          <a:stretch>
            <a:fillRect/>
          </a:stretch>
        </p:blipFill>
        <p:spPr>
          <a:xfrm>
            <a:off x="758825" y="2153920"/>
            <a:ext cx="5400040" cy="410197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38200" y="1393825"/>
            <a:ext cx="4819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4</a:t>
            </a:r>
            <a:r>
              <a:rPr lang="zh-CN" altLang="en-US" sz="2800"/>
              <a:t>）丘陵：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>
            <a:off x="604617" y="339724"/>
            <a:ext cx="269732" cy="23252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 rot="1110499">
            <a:off x="340379" y="392948"/>
            <a:ext cx="447014" cy="39346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30074" y="737230"/>
            <a:ext cx="127718" cy="11010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直接连接符 375"/>
          <p:cNvSpPr>
            <a:spLocks noChangeShapeType="1"/>
          </p:cNvSpPr>
          <p:nvPr/>
        </p:nvSpPr>
        <p:spPr bwMode="auto">
          <a:xfrm>
            <a:off x="233886" y="968756"/>
            <a:ext cx="11639867" cy="14164"/>
          </a:xfrm>
          <a:prstGeom prst="line">
            <a:avLst/>
          </a:prstGeom>
          <a:noFill/>
          <a:ln w="12700" cmpd="sng">
            <a:solidFill>
              <a:schemeClr val="accent5">
                <a:lumMod val="60000"/>
                <a:lumOff val="40000"/>
              </a:schemeClr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878205" y="226696"/>
            <a:ext cx="10350500" cy="72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一、</a:t>
            </a:r>
            <a:endParaRPr lang="zh-CN" altLang="en-US" sz="4000" b="1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505" y="1264920"/>
            <a:ext cx="39014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/>
              <a:t>3</a:t>
            </a:r>
            <a:r>
              <a:rPr lang="zh-CN" altLang="en-US" sz="2800"/>
              <a:t>、</a:t>
            </a:r>
            <a:endParaRPr lang="en-US" altLang="zh-CN" sz="2800"/>
          </a:p>
        </p:txBody>
      </p:sp>
      <p:graphicFrame>
        <p:nvGraphicFramePr>
          <p:cNvPr id="15" name="图表 14"/>
          <p:cNvGraphicFramePr/>
          <p:nvPr/>
        </p:nvGraphicFramePr>
        <p:xfrm>
          <a:off x="4444365" y="1105535"/>
          <a:ext cx="7428865" cy="548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9" name="矩形 18"/>
          <p:cNvSpPr/>
          <p:nvPr/>
        </p:nvSpPr>
        <p:spPr>
          <a:xfrm>
            <a:off x="8887460" y="2676525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33%</a:t>
            </a:r>
            <a:endParaRPr lang="en-US" altLang="zh-CN" sz="4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00365" y="4558030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26%</a:t>
            </a:r>
            <a:endParaRPr lang="en-US" altLang="zh-CN" sz="44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7935" y="3789680"/>
            <a:ext cx="13004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19%</a:t>
            </a:r>
            <a:endParaRPr lang="en-US" altLang="zh-CN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33908" y="1863725"/>
            <a:ext cx="119951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12%</a:t>
            </a:r>
            <a:endParaRPr lang="en-US" altLang="zh-CN" sz="40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87783" y="2676525"/>
            <a:ext cx="119951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10%</a:t>
            </a:r>
            <a:endParaRPr lang="en-US" altLang="zh-CN" sz="4000" b="1">
              <a:ln w="50800" cmpd="thickThin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7505" y="2157730"/>
            <a:ext cx="39014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/>
              <a:t>4</a:t>
            </a:r>
            <a:r>
              <a:rPr lang="zh-CN" altLang="en-US" sz="2800"/>
              <a:t>、。</a:t>
            </a:r>
            <a:endParaRPr lang="en-US" altLang="zh-CN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1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bldLvl="0" build="allAtOnce"/>
      <p:bldP spid="2" grpId="1" bldLvl="0" build="allAtOnce"/>
      <p:bldP spid="2" grpId="2" bldLvl="0" build="allAtOnce"/>
      <p:bldP spid="2" grpId="3" bldLvl="0" build="allAtOnce"/>
      <p:bldP spid="2" grpId="4" bldLvl="0" build="allAtOnce"/>
      <p:bldP spid="2" grpId="5" bldLvl="0" build="allAtOnce"/>
      <p:bldP spid="2" grpId="6" bldLvl="0" build="allAtOnce"/>
      <p:bldP spid="19" grpId="0"/>
      <p:bldP spid="20" grpId="0"/>
      <p:bldP spid="21" grpId="0"/>
      <p:bldP spid="23" grpId="0"/>
      <p:bldP spid="24" grpId="0"/>
      <p:bldP spid="3" grpId="0" bldLvl="0" build="allAtOnce"/>
      <p:bldP spid="3" grpId="1" bldLvl="0" build="allAtOnce"/>
      <p:bldP spid="3" grpId="2" bldLvl="0" build="allAtOnce"/>
      <p:bldP spid="3" grpId="3" bldLvl="0" build="allAtOnce"/>
      <p:bldP spid="3" grpId="4" bldLvl="0" build="allAtOnce"/>
      <p:bldP spid="3" grpId="5" bldLvl="0" build="allAtOnce"/>
      <p:bldP spid="3" grpId="6" bldLvl="0" build="allAtOnce"/>
      <p:bldP spid="3" grpId="7" bldLvl="0" build="allAtOnce"/>
      <p:bldP spid="3" grpId="8" bldLvl="0" build="allAtOnce"/>
      <p:bldP spid="3" grpId="9" bldLvl="0" build="allAtOnce"/>
      <p:bldP spid="3" grpId="10" bldLvl="0" build="allAtOnce"/>
      <p:bldP spid="3" grpId="11" bldLvl="0" build="allAtOnce"/>
      <p:bldP spid="3" grpId="12" bldLvl="0" build="allAtOnce"/>
      <p:bldP spid="3" grpId="13" bldLvl="0" build="allAtOnce"/>
      <p:bldP spid="3" grpId="14" bldLvl="0" build="allAtOnce"/>
      <p:bldP spid="3" grpId="15" bldLvl="0" build="allAtOnce"/>
      <p:bldP spid="3" grpId="16" bldLvl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>
            <a:off x="604617" y="339724"/>
            <a:ext cx="269732" cy="23252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 rot="1110499">
            <a:off x="340379" y="392948"/>
            <a:ext cx="447014" cy="39346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30074" y="737230"/>
            <a:ext cx="127718" cy="11010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直接连接符 375"/>
          <p:cNvSpPr>
            <a:spLocks noChangeShapeType="1"/>
          </p:cNvSpPr>
          <p:nvPr/>
        </p:nvSpPr>
        <p:spPr bwMode="auto">
          <a:xfrm>
            <a:off x="233886" y="968756"/>
            <a:ext cx="11639867" cy="14164"/>
          </a:xfrm>
          <a:prstGeom prst="line">
            <a:avLst/>
          </a:prstGeom>
          <a:noFill/>
          <a:ln w="12700" cmpd="sng">
            <a:solidFill>
              <a:schemeClr val="accent5">
                <a:lumMod val="60000"/>
                <a:lumOff val="40000"/>
              </a:schemeClr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4520" y="1118870"/>
            <a:ext cx="79648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/>
              <a:t>1</a:t>
            </a:r>
            <a:r>
              <a:rPr lang="zh-CN" altLang="en-US" sz="2800"/>
              <a:t>、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en-US" altLang="zh-CN" sz="2800"/>
              <a:t>2</a:t>
            </a:r>
            <a:r>
              <a:rPr lang="zh-CN" altLang="en-US" sz="2800"/>
              <a:t>、</a:t>
            </a:r>
            <a:endParaRPr lang="en-US" altLang="zh-CN" sz="2800"/>
          </a:p>
        </p:txBody>
      </p:sp>
      <p:pic>
        <p:nvPicPr>
          <p:cNvPr id="6" name="图片 5" descr="8b13632762d0f703ce5d6d1209fa513d2797c51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20" y="2915920"/>
            <a:ext cx="9441180" cy="324866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920750" y="257811"/>
            <a:ext cx="10350500" cy="72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二、</a:t>
            </a:r>
            <a:endParaRPr lang="zh-CN" altLang="en-US" sz="4000" b="1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06580" y="3392805"/>
            <a:ext cx="2720340" cy="2940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156 0.037778 L -0.243177 0.042963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>
            <a:off x="604617" y="339724"/>
            <a:ext cx="269732" cy="23252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 rot="1110499">
            <a:off x="340379" y="392948"/>
            <a:ext cx="447014" cy="39346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30074" y="737230"/>
            <a:ext cx="127718" cy="11010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直接连接符 375"/>
          <p:cNvSpPr>
            <a:spLocks noChangeShapeType="1"/>
          </p:cNvSpPr>
          <p:nvPr/>
        </p:nvSpPr>
        <p:spPr bwMode="auto">
          <a:xfrm>
            <a:off x="233886" y="968756"/>
            <a:ext cx="11639867" cy="14164"/>
          </a:xfrm>
          <a:prstGeom prst="line">
            <a:avLst/>
          </a:prstGeom>
          <a:noFill/>
          <a:ln w="12700" cmpd="sng">
            <a:solidFill>
              <a:schemeClr val="accent5">
                <a:lumMod val="60000"/>
                <a:lumOff val="40000"/>
              </a:schemeClr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920750" y="257811"/>
            <a:ext cx="10350500" cy="72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二、</a:t>
            </a:r>
            <a:endParaRPr lang="zh-CN" altLang="en-US" sz="4000" b="1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928169141[1]"/>
          <p:cNvPicPr>
            <a:picLocks noChangeAspect="1"/>
          </p:cNvPicPr>
          <p:nvPr/>
        </p:nvPicPr>
        <p:blipFill>
          <a:blip r:embed="rId1"/>
          <a:srcRect l="6237" t="518" r="8769" b="2081"/>
          <a:stretch>
            <a:fillRect/>
          </a:stretch>
        </p:blipFill>
        <p:spPr>
          <a:xfrm>
            <a:off x="4442460" y="847090"/>
            <a:ext cx="6828790" cy="5870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2445" y="1362710"/>
            <a:ext cx="34563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、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   （</a:t>
            </a:r>
            <a:r>
              <a:rPr lang="en-US" altLang="zh-CN" sz="2800" dirty="0"/>
              <a:t>1</a:t>
            </a:r>
            <a:r>
              <a:rPr lang="zh-CN" altLang="en-US" sz="2800" dirty="0"/>
              <a:t>）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   （</a:t>
            </a:r>
            <a:r>
              <a:rPr lang="en-US" altLang="zh-CN" sz="2800" dirty="0"/>
              <a:t>2</a:t>
            </a:r>
            <a:r>
              <a:rPr lang="zh-CN" altLang="en-US" sz="2800" dirty="0"/>
              <a:t>） 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010468" y="2936240"/>
            <a:ext cx="125158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charset="-122"/>
                <a:ea typeface="华文楷体" panose="02010600040101010101" charset="-122"/>
              </a:rPr>
              <a:t>昆仑山</a:t>
            </a:r>
            <a:endParaRPr lang="zh-CN" altLang="en-US" sz="2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 rot="1200000">
            <a:off x="6411913" y="3318510"/>
            <a:ext cx="125158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charset="-122"/>
                <a:ea typeface="华文楷体" panose="02010600040101010101" charset="-122"/>
              </a:rPr>
              <a:t>祁连山</a:t>
            </a:r>
            <a:endParaRPr lang="zh-CN" altLang="en-US" sz="2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 rot="420000">
            <a:off x="7265035" y="4287520"/>
            <a:ext cx="462915" cy="1383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charset="-122"/>
                <a:ea typeface="华文楷体" panose="02010600040101010101" charset="-122"/>
              </a:rPr>
              <a:t>横</a:t>
            </a:r>
            <a:endParaRPr lang="zh-CN" altLang="en-US" sz="2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2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charset="-122"/>
                <a:ea typeface="华文楷体" panose="02010600040101010101" charset="-122"/>
              </a:rPr>
              <a:t>断</a:t>
            </a:r>
            <a:endParaRPr lang="zh-CN" altLang="en-US" sz="2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2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charset="-122"/>
                <a:ea typeface="华文楷体" panose="02010600040101010101" charset="-122"/>
              </a:rPr>
              <a:t>山</a:t>
            </a:r>
            <a:endParaRPr lang="zh-CN" altLang="en-US" sz="2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 rot="960000">
            <a:off x="9574213" y="1082675"/>
            <a:ext cx="539115" cy="18148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大</a:t>
            </a:r>
            <a:endParaRPr lang="zh-CN" altLang="en-US" sz="2800" b="1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2800" b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兴</a:t>
            </a:r>
            <a:endParaRPr lang="zh-CN" altLang="en-US" sz="2800" b="1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2800" b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安</a:t>
            </a:r>
            <a:endParaRPr lang="zh-CN" altLang="en-US" sz="2800" b="1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2800" b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岭</a:t>
            </a:r>
            <a:endParaRPr lang="zh-CN" altLang="en-US" sz="2800" b="1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 rot="360000">
            <a:off x="9089708" y="2887980"/>
            <a:ext cx="539115" cy="1383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太</a:t>
            </a:r>
            <a:endParaRPr lang="zh-CN" altLang="en-US" sz="2800" b="1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2800" b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行</a:t>
            </a:r>
            <a:endParaRPr lang="zh-CN" altLang="en-US" sz="2800" b="1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2800" b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山</a:t>
            </a:r>
            <a:endParaRPr lang="zh-CN" altLang="en-US" sz="2800" b="1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 rot="480000">
            <a:off x="8487093" y="4708525"/>
            <a:ext cx="539115" cy="9531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巫</a:t>
            </a:r>
            <a:endParaRPr lang="zh-CN" altLang="en-US" sz="2800" b="1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2800" b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山</a:t>
            </a:r>
            <a:endParaRPr lang="zh-CN" altLang="en-US" sz="2800" b="1">
              <a:ln w="95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2445" y="4264660"/>
            <a:ext cx="3678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</a:t>
            </a:r>
            <a:r>
              <a:rPr lang="zh-CN" altLang="en-US" sz="2800"/>
              <a:t>、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3" grpId="1"/>
      <p:bldP spid="3" grpId="2"/>
      <p:bldP spid="3" grpId="3"/>
      <p:bldP spid="3" grpId="4"/>
      <p:bldP spid="3" grpId="5"/>
      <p:bldP spid="4" grpId="0"/>
      <p:bldP spid="4" grpId="1"/>
      <p:bldP spid="4" grpId="2"/>
      <p:bldP spid="5" grpId="0"/>
      <p:bldP spid="7" grpId="0"/>
      <p:bldP spid="8" grpId="0"/>
      <p:bldP spid="11" grpId="0"/>
      <p:bldP spid="1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office6\wpsassist\cache\A000220150821A09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40000">
            <a:off x="141605" y="184150"/>
            <a:ext cx="1772285" cy="17951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8370" y="883285"/>
            <a:ext cx="9513570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小练习：</a:t>
            </a:r>
            <a:endParaRPr lang="zh-CN" altLang="en-US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800" dirty="0">
                <a:solidFill>
                  <a:schemeClr val="bg1"/>
                </a:solidFill>
              </a:rPr>
              <a:t>（      ）</a:t>
            </a:r>
            <a:endParaRPr lang="zh-CN" altLang="en-US" sz="2800" dirty="0">
              <a:solidFill>
                <a:schemeClr val="bg1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     A.  B.   C.   D.</a:t>
            </a:r>
            <a:endParaRPr lang="zh-CN" altLang="en-US" sz="2800" dirty="0">
              <a:solidFill>
                <a:schemeClr val="bg1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800" dirty="0">
                <a:solidFill>
                  <a:schemeClr val="bg1"/>
                </a:solidFill>
              </a:rPr>
              <a:t>思考  </a:t>
            </a:r>
            <a:endParaRPr lang="zh-CN" altLang="en-US" sz="2800" dirty="0">
              <a:solidFill>
                <a:schemeClr val="bg1"/>
              </a:solidFill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 descr="502e304c5f501_200x200_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745" y="3956685"/>
            <a:ext cx="3153410" cy="31534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44050" y="2329180"/>
            <a:ext cx="78168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altLang="zh-CN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5" grpId="12"/>
      <p:bldP spid="8" grpId="0"/>
      <p:bldP spid="8" grpId="1"/>
      <p:bldP spid="8" grpId="2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1"/>
</p:tagLst>
</file>

<file path=ppt/theme/theme1.xml><?xml version="1.0" encoding="utf-8"?>
<a:theme xmlns:a="http://schemas.openxmlformats.org/drawingml/2006/main" name="自定义设计方案">
  <a:themeElements>
    <a:clrScheme name="自定义 1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4A5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演示</Application>
  <PresentationFormat>自定义</PresentationFormat>
  <Paragraphs>94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黑体</vt:lpstr>
      <vt:lpstr>楷体</vt:lpstr>
      <vt:lpstr>华文楷体</vt:lpstr>
      <vt:lpstr>微软雅黑</vt:lpstr>
      <vt:lpstr>Wingdings</vt:lpstr>
      <vt:lpstr>Arial Unicode MS</vt:lpstr>
      <vt:lpstr>Calibri</vt:lpstr>
      <vt:lpstr>自定义设计方案</vt:lpstr>
      <vt:lpstr>第二单元 </vt:lpstr>
      <vt:lpstr>分享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蓝兰草</cp:lastModifiedBy>
  <cp:revision>61</cp:revision>
  <dcterms:created xsi:type="dcterms:W3CDTF">2017-02-16T15:13:00Z</dcterms:created>
  <dcterms:modified xsi:type="dcterms:W3CDTF">2018-01-02T11:01:59Z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